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3" r:id="rId2"/>
    <p:sldId id="308" r:id="rId3"/>
    <p:sldId id="296" r:id="rId4"/>
    <p:sldId id="297" r:id="rId5"/>
    <p:sldId id="305" r:id="rId6"/>
    <p:sldId id="304" r:id="rId7"/>
    <p:sldId id="303" r:id="rId8"/>
    <p:sldId id="302" r:id="rId9"/>
    <p:sldId id="298" r:id="rId10"/>
    <p:sldId id="299" r:id="rId11"/>
    <p:sldId id="306" r:id="rId12"/>
    <p:sldId id="266" r:id="rId13"/>
    <p:sldId id="311" r:id="rId14"/>
    <p:sldId id="310" r:id="rId15"/>
    <p:sldId id="309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434343"/>
    <a:srgbClr val="FEE8C8"/>
    <a:srgbClr val="D1724F"/>
    <a:srgbClr val="FBB768"/>
    <a:srgbClr val="FEDBB0"/>
    <a:srgbClr val="FECC90"/>
    <a:srgbClr val="FEDFB6"/>
    <a:srgbClr val="FEB96A"/>
    <a:srgbClr val="F39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1" autoAdjust="0"/>
    <p:restoredTop sz="96556" autoAdjust="0"/>
  </p:normalViewPr>
  <p:slideViewPr>
    <p:cSldViewPr snapToGrid="0">
      <p:cViewPr>
        <p:scale>
          <a:sx n="75" d="100"/>
          <a:sy n="75" d="100"/>
        </p:scale>
        <p:origin x="840" y="2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06/10/2023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‹N›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C03BF2-07C2-B865-5923-AC421304B260}"/>
              </a:ext>
            </a:extLst>
          </p:cNvPr>
          <p:cNvSpPr txBox="1"/>
          <p:nvPr userDrawn="1"/>
        </p:nvSpPr>
        <p:spPr>
          <a:xfrm>
            <a:off x="9363075" y="2402041"/>
            <a:ext cx="282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434343"/>
                </a:solidFill>
                <a:latin typeface="Josefin Sans" pitchFamily="2" charset="77"/>
              </a:rPr>
              <a:t>https://linktr.ee/mymoddy</a:t>
            </a:r>
            <a:endParaRPr lang="it-SM" dirty="0">
              <a:solidFill>
                <a:srgbClr val="434343"/>
              </a:solidFill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5090059-AF71-7FB1-1236-D3D28BCCD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899" y="354161"/>
            <a:ext cx="1938314" cy="19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647B1F7-3E5E-4A5C-2A34-432EBDF36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1749" y="346824"/>
            <a:ext cx="1471464" cy="147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A9707D-2B9C-8FC8-FB56-AEA114BE5989}"/>
              </a:ext>
            </a:extLst>
          </p:cNvPr>
          <p:cNvSpPr txBox="1"/>
          <p:nvPr userDrawn="1"/>
        </p:nvSpPr>
        <p:spPr>
          <a:xfrm>
            <a:off x="9363075" y="2402041"/>
            <a:ext cx="282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434343"/>
                </a:solidFill>
                <a:latin typeface="Josefin Sans" pitchFamily="2" charset="77"/>
              </a:rPr>
              <a:t>https://linktr.ee/mymoddy</a:t>
            </a:r>
            <a:endParaRPr lang="it-SM" dirty="0">
              <a:solidFill>
                <a:srgbClr val="434343"/>
              </a:solidFill>
            </a:endParaRP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4F7123AC-F1D8-30D9-F24F-B69F949CE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899" y="354161"/>
            <a:ext cx="1938314" cy="19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7.png"/><Relationship Id="rId7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microsoft.com/office/2007/relationships/hdphoto" Target="../media/hdphoto7.wdp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sv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2.gif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gif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4" Type="http://schemas.openxmlformats.org/officeDocument/2006/relationships/image" Target="../media/image43.gif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5C5584A-7301-5AA0-6A43-A934FDB4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3FB8C1-4483-DF8C-332F-4B59ABABF295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6D4B45-69B8-BBBA-ED74-63EEE7604E63}"/>
              </a:ext>
            </a:extLst>
          </p:cNvPr>
          <p:cNvSpPr txBox="1"/>
          <p:nvPr/>
        </p:nvSpPr>
        <p:spPr>
          <a:xfrm>
            <a:off x="8100900" y="6488668"/>
            <a:ext cx="40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A5A5A5"/>
                </a:solidFill>
                <a:latin typeface="Josefin Sans" pitchFamily="2" charset="77"/>
              </a:rPr>
              <a:t>Pack-a-Punch Team</a:t>
            </a:r>
          </a:p>
        </p:txBody>
      </p:sp>
    </p:spTree>
    <p:extLst>
      <p:ext uri="{BB962C8B-B14F-4D97-AF65-F5344CB8AC3E}">
        <p14:creationId xmlns:p14="http://schemas.microsoft.com/office/powerpoint/2010/main" val="347381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4CA3E7-3700-45C3-8E3A-C2D597B5662C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" name="Google Shape;2523;p65">
            <a:extLst>
              <a:ext uri="{FF2B5EF4-FFF2-40B4-BE49-F238E27FC236}">
                <a16:creationId xmlns:a16="http://schemas.microsoft.com/office/drawing/2014/main" id="{8F020FE6-3136-6079-44B3-95B3BF8C22F4}"/>
              </a:ext>
            </a:extLst>
          </p:cNvPr>
          <p:cNvSpPr>
            <a:spLocks noChangeAspect="1"/>
          </p:cNvSpPr>
          <p:nvPr/>
        </p:nvSpPr>
        <p:spPr>
          <a:xfrm>
            <a:off x="2368763" y="199125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23;p65">
            <a:extLst>
              <a:ext uri="{FF2B5EF4-FFF2-40B4-BE49-F238E27FC236}">
                <a16:creationId xmlns:a16="http://schemas.microsoft.com/office/drawing/2014/main" id="{61E296C2-A7E9-F677-9DD8-59F0B5FAE494}"/>
              </a:ext>
            </a:extLst>
          </p:cNvPr>
          <p:cNvSpPr>
            <a:spLocks noChangeAspect="1"/>
          </p:cNvSpPr>
          <p:nvPr/>
        </p:nvSpPr>
        <p:spPr>
          <a:xfrm>
            <a:off x="4843664" y="311611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23;p65">
            <a:extLst>
              <a:ext uri="{FF2B5EF4-FFF2-40B4-BE49-F238E27FC236}">
                <a16:creationId xmlns:a16="http://schemas.microsoft.com/office/drawing/2014/main" id="{0A1297CB-D6F6-DFF8-EF8E-C90B9612EBF0}"/>
              </a:ext>
            </a:extLst>
          </p:cNvPr>
          <p:cNvSpPr>
            <a:spLocks noChangeAspect="1"/>
          </p:cNvSpPr>
          <p:nvPr/>
        </p:nvSpPr>
        <p:spPr>
          <a:xfrm>
            <a:off x="7363484" y="199125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A2B4B87-CB64-4626-098A-3B07B9339E2C}"/>
              </a:ext>
            </a:extLst>
          </p:cNvPr>
          <p:cNvGrpSpPr/>
          <p:nvPr/>
        </p:nvGrpSpPr>
        <p:grpSpPr>
          <a:xfrm rot="18900000">
            <a:off x="1712705" y="1343420"/>
            <a:ext cx="2671593" cy="2671593"/>
            <a:chOff x="1985965" y="1196280"/>
            <a:chExt cx="2671593" cy="2671593"/>
          </a:xfrm>
        </p:grpSpPr>
        <p:sp>
          <p:nvSpPr>
            <p:cNvPr id="7" name="Google Shape;2524;p65">
              <a:extLst>
                <a:ext uri="{FF2B5EF4-FFF2-40B4-BE49-F238E27FC236}">
                  <a16:creationId xmlns:a16="http://schemas.microsoft.com/office/drawing/2014/main" id="{7CEB7FAE-E3BC-1244-B39D-8D6CF5272E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2594" y="1844117"/>
              <a:ext cx="1385351" cy="1385351"/>
            </a:xfrm>
            <a:prstGeom prst="blockArc">
              <a:avLst>
                <a:gd name="adj1" fmla="val 16205289"/>
                <a:gd name="adj2" fmla="val 18937974"/>
                <a:gd name="adj3" fmla="val 36650"/>
              </a:avLst>
            </a:prstGeom>
            <a:solidFill>
              <a:srgbClr val="D6937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8F16CCB-17E0-B38E-7F18-51F0FBF2F9F2}"/>
                </a:ext>
              </a:extLst>
            </p:cNvPr>
            <p:cNvSpPr/>
            <p:nvPr/>
          </p:nvSpPr>
          <p:spPr>
            <a:xfrm>
              <a:off x="1985965" y="1196280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2922C840-5CEE-4997-8DBB-055AFBF69DBB}"/>
              </a:ext>
            </a:extLst>
          </p:cNvPr>
          <p:cNvSpPr/>
          <p:nvPr/>
        </p:nvSpPr>
        <p:spPr>
          <a:xfrm>
            <a:off x="2339637" y="1948000"/>
            <a:ext cx="722126" cy="1496060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0" name="Arco a tutto sesto 9">
            <a:extLst>
              <a:ext uri="{FF2B5EF4-FFF2-40B4-BE49-F238E27FC236}">
                <a16:creationId xmlns:a16="http://schemas.microsoft.com/office/drawing/2014/main" id="{CF3FDA85-2946-F095-99A0-5BD957FD050A}"/>
              </a:ext>
            </a:extLst>
          </p:cNvPr>
          <p:cNvSpPr/>
          <p:nvPr/>
        </p:nvSpPr>
        <p:spPr>
          <a:xfrm rot="16200000">
            <a:off x="2355072" y="1990932"/>
            <a:ext cx="1395429" cy="1386000"/>
          </a:xfrm>
          <a:prstGeom prst="blockArc">
            <a:avLst>
              <a:gd name="adj1" fmla="val 10674906"/>
              <a:gd name="adj2" fmla="val 92685"/>
              <a:gd name="adj3" fmla="val 123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5DE16E2-593F-3011-4771-BED1E2B3012E}"/>
              </a:ext>
            </a:extLst>
          </p:cNvPr>
          <p:cNvGrpSpPr/>
          <p:nvPr/>
        </p:nvGrpSpPr>
        <p:grpSpPr>
          <a:xfrm rot="15300000">
            <a:off x="4194140" y="2470174"/>
            <a:ext cx="2671593" cy="2671593"/>
            <a:chOff x="4467400" y="2323034"/>
            <a:chExt cx="2671593" cy="2671593"/>
          </a:xfrm>
        </p:grpSpPr>
        <p:sp>
          <p:nvSpPr>
            <p:cNvPr id="12" name="Google Shape;2524;p65">
              <a:extLst>
                <a:ext uri="{FF2B5EF4-FFF2-40B4-BE49-F238E27FC236}">
                  <a16:creationId xmlns:a16="http://schemas.microsoft.com/office/drawing/2014/main" id="{ED08BA96-4E94-5A21-A9BA-0D9381204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17573" y="2964127"/>
              <a:ext cx="1390202" cy="1390202"/>
            </a:xfrm>
            <a:prstGeom prst="blockArc">
              <a:avLst>
                <a:gd name="adj1" fmla="val 16205289"/>
                <a:gd name="adj2" fmla="val 835230"/>
                <a:gd name="adj3" fmla="val 34501"/>
              </a:avLst>
            </a:prstGeom>
            <a:solidFill>
              <a:srgbClr val="E6B789"/>
            </a:solidFill>
            <a:ln w="9525" cap="flat" cmpd="sng">
              <a:solidFill>
                <a:srgbClr val="E6B7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879FABB1-D698-40D9-8757-EA416E3095DD}"/>
                </a:ext>
              </a:extLst>
            </p:cNvPr>
            <p:cNvSpPr/>
            <p:nvPr/>
          </p:nvSpPr>
          <p:spPr>
            <a:xfrm>
              <a:off x="4467400" y="2323034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AF297868-68BE-23A7-17DD-B8E28511C1A6}"/>
              </a:ext>
            </a:extLst>
          </p:cNvPr>
          <p:cNvSpPr/>
          <p:nvPr/>
        </p:nvSpPr>
        <p:spPr>
          <a:xfrm>
            <a:off x="4781340" y="3073220"/>
            <a:ext cx="750954" cy="1463039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5" name="Arco a tutto sesto 14">
            <a:extLst>
              <a:ext uri="{FF2B5EF4-FFF2-40B4-BE49-F238E27FC236}">
                <a16:creationId xmlns:a16="http://schemas.microsoft.com/office/drawing/2014/main" id="{4A143566-CBC9-DAB1-08F8-3C600545E8B6}"/>
              </a:ext>
            </a:extLst>
          </p:cNvPr>
          <p:cNvSpPr/>
          <p:nvPr/>
        </p:nvSpPr>
        <p:spPr>
          <a:xfrm rot="16200000">
            <a:off x="4816537" y="3118516"/>
            <a:ext cx="1399956" cy="1386000"/>
          </a:xfrm>
          <a:prstGeom prst="blockArc">
            <a:avLst>
              <a:gd name="adj1" fmla="val 10678107"/>
              <a:gd name="adj2" fmla="val 143010"/>
              <a:gd name="adj3" fmla="val 12464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AAD40A76-9DC6-D797-DFFD-D2C2FD6391EC}"/>
              </a:ext>
            </a:extLst>
          </p:cNvPr>
          <p:cNvGrpSpPr/>
          <p:nvPr/>
        </p:nvGrpSpPr>
        <p:grpSpPr>
          <a:xfrm rot="9308394">
            <a:off x="6707878" y="1359328"/>
            <a:ext cx="2673404" cy="2673404"/>
            <a:chOff x="6984946" y="1213093"/>
            <a:chExt cx="2671593" cy="2671593"/>
          </a:xfrm>
        </p:grpSpPr>
        <p:sp>
          <p:nvSpPr>
            <p:cNvPr id="17" name="Google Shape;2524;p65">
              <a:extLst>
                <a:ext uri="{FF2B5EF4-FFF2-40B4-BE49-F238E27FC236}">
                  <a16:creationId xmlns:a16="http://schemas.microsoft.com/office/drawing/2014/main" id="{0F5771A5-CAC4-BD4D-BC61-BB6723857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7393" y="1844117"/>
              <a:ext cx="1385351" cy="1385351"/>
            </a:xfrm>
            <a:prstGeom prst="blockArc">
              <a:avLst>
                <a:gd name="adj1" fmla="val 16205289"/>
                <a:gd name="adj2" fmla="val 6899092"/>
                <a:gd name="adj3" fmla="val 36784"/>
              </a:avLst>
            </a:prstGeom>
            <a:solidFill>
              <a:srgbClr val="E6A677"/>
            </a:solidFill>
            <a:ln w="9525" cap="flat" cmpd="sng">
              <a:solidFill>
                <a:srgbClr val="E6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01CF83A7-E9CE-D1B1-A054-D965FEFA67E5}"/>
                </a:ext>
              </a:extLst>
            </p:cNvPr>
            <p:cNvSpPr/>
            <p:nvPr/>
          </p:nvSpPr>
          <p:spPr>
            <a:xfrm>
              <a:off x="6984946" y="1213093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983E5E-517B-97B3-5B57-4D3755AAB6F4}"/>
              </a:ext>
            </a:extLst>
          </p:cNvPr>
          <p:cNvSpPr/>
          <p:nvPr/>
        </p:nvSpPr>
        <p:spPr>
          <a:xfrm>
            <a:off x="7253930" y="1906917"/>
            <a:ext cx="793553" cy="911033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20" name="Forma a L 19">
            <a:extLst>
              <a:ext uri="{FF2B5EF4-FFF2-40B4-BE49-F238E27FC236}">
                <a16:creationId xmlns:a16="http://schemas.microsoft.com/office/drawing/2014/main" id="{114C57E4-41D4-5A31-0D41-3116F7EC27E5}"/>
              </a:ext>
            </a:extLst>
          </p:cNvPr>
          <p:cNvSpPr/>
          <p:nvPr/>
        </p:nvSpPr>
        <p:spPr>
          <a:xfrm>
            <a:off x="7216419" y="1906917"/>
            <a:ext cx="1551178" cy="1617980"/>
          </a:xfrm>
          <a:prstGeom prst="corner">
            <a:avLst>
              <a:gd name="adj1" fmla="val 44269"/>
              <a:gd name="adj2" fmla="val 53354"/>
            </a:avLst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21" name="Arco a tutto sesto 20">
            <a:extLst>
              <a:ext uri="{FF2B5EF4-FFF2-40B4-BE49-F238E27FC236}">
                <a16:creationId xmlns:a16="http://schemas.microsoft.com/office/drawing/2014/main" id="{2DD78123-3C61-1470-926B-B76FC66ED33F}"/>
              </a:ext>
            </a:extLst>
          </p:cNvPr>
          <p:cNvSpPr/>
          <p:nvPr/>
        </p:nvSpPr>
        <p:spPr>
          <a:xfrm rot="16200000">
            <a:off x="7350883" y="2003312"/>
            <a:ext cx="1393200" cy="1368000"/>
          </a:xfrm>
          <a:prstGeom prst="blockArc">
            <a:avLst>
              <a:gd name="adj1" fmla="val 15191355"/>
              <a:gd name="adj2" fmla="val 105167"/>
              <a:gd name="adj3" fmla="val 12293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22" name="Arco a tutto sesto 21">
            <a:extLst>
              <a:ext uri="{FF2B5EF4-FFF2-40B4-BE49-F238E27FC236}">
                <a16:creationId xmlns:a16="http://schemas.microsoft.com/office/drawing/2014/main" id="{4C6448BF-EB5B-9B6A-859E-FBAB3939A0BD}"/>
              </a:ext>
            </a:extLst>
          </p:cNvPr>
          <p:cNvSpPr/>
          <p:nvPr/>
        </p:nvSpPr>
        <p:spPr>
          <a:xfrm rot="16200000">
            <a:off x="7349834" y="1981137"/>
            <a:ext cx="1413687" cy="1391864"/>
          </a:xfrm>
          <a:prstGeom prst="blockArc">
            <a:avLst>
              <a:gd name="adj1" fmla="val 6029015"/>
              <a:gd name="adj2" fmla="val 16289958"/>
              <a:gd name="adj3" fmla="val 12289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23" name="Google Shape;2521;p65">
            <a:extLst>
              <a:ext uri="{FF2B5EF4-FFF2-40B4-BE49-F238E27FC236}">
                <a16:creationId xmlns:a16="http://schemas.microsoft.com/office/drawing/2014/main" id="{4CFFF219-0FA8-B185-12EC-44BE2DA5E7B1}"/>
              </a:ext>
            </a:extLst>
          </p:cNvPr>
          <p:cNvSpPr txBox="1">
            <a:spLocks/>
          </p:cNvSpPr>
          <p:nvPr/>
        </p:nvSpPr>
        <p:spPr>
          <a:xfrm>
            <a:off x="6887074" y="3377787"/>
            <a:ext cx="2308254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Sito web, applicazione e AR</a:t>
            </a:r>
          </a:p>
        </p:txBody>
      </p:sp>
      <p:sp>
        <p:nvSpPr>
          <p:cNvPr id="24" name="Google Shape;2521;p65">
            <a:extLst>
              <a:ext uri="{FF2B5EF4-FFF2-40B4-BE49-F238E27FC236}">
                <a16:creationId xmlns:a16="http://schemas.microsoft.com/office/drawing/2014/main" id="{D99FC042-197A-0BAF-15D6-A6BF0650A695}"/>
              </a:ext>
            </a:extLst>
          </p:cNvPr>
          <p:cNvSpPr txBox="1">
            <a:spLocks/>
          </p:cNvSpPr>
          <p:nvPr/>
        </p:nvSpPr>
        <p:spPr>
          <a:xfrm>
            <a:off x="4275914" y="450146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25" name="Google Shape;2519;p65">
            <a:extLst>
              <a:ext uri="{FF2B5EF4-FFF2-40B4-BE49-F238E27FC236}">
                <a16:creationId xmlns:a16="http://schemas.microsoft.com/office/drawing/2014/main" id="{59FA2EAD-45B3-AC66-C648-F54CB91F08C4}"/>
              </a:ext>
            </a:extLst>
          </p:cNvPr>
          <p:cNvSpPr txBox="1">
            <a:spLocks/>
          </p:cNvSpPr>
          <p:nvPr/>
        </p:nvSpPr>
        <p:spPr>
          <a:xfrm>
            <a:off x="1757538" y="3374962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</p:spTree>
    <p:extLst>
      <p:ext uri="{BB962C8B-B14F-4D97-AF65-F5344CB8AC3E}">
        <p14:creationId xmlns:p14="http://schemas.microsoft.com/office/powerpoint/2010/main" val="417479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pull/>
      </p:transition>
    </mc:Choice>
    <mc:Fallback xmlns="">
      <p:transition spd="slow" advClick="0" advTm="7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300000">
                                      <p:cBhvr>
                                        <p:cTn id="18" dur="11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300000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7">
            <a:extLst>
              <a:ext uri="{FF2B5EF4-FFF2-40B4-BE49-F238E27FC236}">
                <a16:creationId xmlns:a16="http://schemas.microsoft.com/office/drawing/2014/main" id="{75C53C03-D906-41EA-577C-878B0AD109D4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/>
            <a:srcRect/>
            <a:stretch>
              <a:fillRect l="1060" t="1790" r="-10962" b="1562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84C211-9C88-C688-F825-ADB316569215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6F4B09-2B05-E69B-0ACA-E94BF238EB54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49F78E-77C4-6955-4060-660F4DC8ABC5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DDBEA2-AA1E-D359-661F-8C2CE333CF52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D2BC24-0742-D200-1A10-B58F1D3E086A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D76285-E57A-7D3A-78A2-1163C4C8BD37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Hexagon 7">
            <a:extLst>
              <a:ext uri="{FF2B5EF4-FFF2-40B4-BE49-F238E27FC236}">
                <a16:creationId xmlns:a16="http://schemas.microsoft.com/office/drawing/2014/main" id="{1A53006F-9F35-65F4-AB86-06BE5FD57FD8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/>
            <a:srcRect/>
            <a:stretch>
              <a:fillRect l="-8394" t="-127" r="-4518" b="-1333"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agon 7">
            <a:extLst>
              <a:ext uri="{FF2B5EF4-FFF2-40B4-BE49-F238E27FC236}">
                <a16:creationId xmlns:a16="http://schemas.microsoft.com/office/drawing/2014/main" id="{0E6F9A4D-6153-6864-3B2E-249B68203EB0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1474" t="-5422" r="-1474" b="-1446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Hexagon 7">
            <a:extLst>
              <a:ext uri="{FF2B5EF4-FFF2-40B4-BE49-F238E27FC236}">
                <a16:creationId xmlns:a16="http://schemas.microsoft.com/office/drawing/2014/main" id="{86B2E9CD-B94B-44B9-E6E0-5301A2ADE201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6"/>
            <a:srcRect/>
            <a:stretch>
              <a:fillRect l="-9751" t="-4747" r="-7634" b="-365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9F467F6-7A18-ECF1-F326-04026C469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Hexagon 7">
            <a:extLst>
              <a:ext uri="{FF2B5EF4-FFF2-40B4-BE49-F238E27FC236}">
                <a16:creationId xmlns:a16="http://schemas.microsoft.com/office/drawing/2014/main" id="{F00E0920-3BC7-DB89-4B61-62845F964F1B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9"/>
            <a:srcRect/>
            <a:stretch>
              <a:fillRect l="-7096" t="-4890" r="-28902" b="-19546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agon 7">
            <a:extLst>
              <a:ext uri="{FF2B5EF4-FFF2-40B4-BE49-F238E27FC236}">
                <a16:creationId xmlns:a16="http://schemas.microsoft.com/office/drawing/2014/main" id="{A9FED6DA-71D5-3BC9-0AB9-28E38A1BB3D1}"/>
              </a:ext>
            </a:extLst>
          </p:cNvPr>
          <p:cNvSpPr/>
          <p:nvPr/>
        </p:nvSpPr>
        <p:spPr>
          <a:xfrm rot="16200000">
            <a:off x="6310724" y="453324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0"/>
            <a:srcRect/>
            <a:stretch>
              <a:fillRect l="-10292" t="117" r="-6254" b="-2416"/>
            </a:stretch>
          </a:blipFill>
          <a:ln w="57150">
            <a:solidFill>
              <a:srgbClr val="D1724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sellaDiTesto 11">
            <a:extLst>
              <a:ext uri="{FF2B5EF4-FFF2-40B4-BE49-F238E27FC236}">
                <a16:creationId xmlns:a16="http://schemas.microsoft.com/office/drawing/2014/main" id="{4D3F6388-D348-EBFF-FAA8-794847DFCAD1}"/>
              </a:ext>
            </a:extLst>
          </p:cNvPr>
          <p:cNvSpPr txBox="1"/>
          <p:nvPr/>
        </p:nvSpPr>
        <p:spPr>
          <a:xfrm>
            <a:off x="8476703" y="5393737"/>
            <a:ext cx="12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005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:pull/>
      </p:transition>
    </mc:Choice>
    <mc:Fallback xmlns="">
      <p:transition spd="slow" advClick="0" advTm="6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1 0.2963 L -1.875E-6 0.00024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14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77 0.2963 L -0.00078 -3.703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1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41 0 L 3.54167E-6 0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99 -0.31389 L -4.375E-6 -0.00139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156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00231 L -6.25E-7 3.33333E-6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59 -0.30509 L -0.00039 0.00093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5" grpId="0"/>
      <p:bldP spid="6" grpId="0"/>
      <p:bldP spid="7" grpId="0"/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8" grpId="0" animBg="1"/>
      <p:bldP spid="18" grpId="1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2C1671-A135-7287-11DC-E96883719A61}"/>
              </a:ext>
            </a:extLst>
          </p:cNvPr>
          <p:cNvSpPr txBox="1"/>
          <p:nvPr/>
        </p:nvSpPr>
        <p:spPr>
          <a:xfrm>
            <a:off x="8100900" y="6488668"/>
            <a:ext cx="40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A5A5A5"/>
                </a:solidFill>
                <a:latin typeface="Josefin Sans" pitchFamily="2" charset="77"/>
              </a:rPr>
              <a:t>Pack-a-Punch Team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37BC9E-724A-B281-01A0-5CB491F83E7E}"/>
              </a:ext>
            </a:extLst>
          </p:cNvPr>
          <p:cNvSpPr txBox="1"/>
          <p:nvPr/>
        </p:nvSpPr>
        <p:spPr>
          <a:xfrm>
            <a:off x="9363075" y="2402041"/>
            <a:ext cx="282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434343"/>
                </a:solidFill>
                <a:latin typeface="Josefin Sans" pitchFamily="2" charset="77"/>
              </a:rPr>
              <a:t>https://linktr.ee/mymoddy</a:t>
            </a:r>
            <a:endParaRPr lang="it-SM" dirty="0">
              <a:solidFill>
                <a:srgbClr val="434343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2C1671-A135-7287-11DC-E96883719A61}"/>
              </a:ext>
            </a:extLst>
          </p:cNvPr>
          <p:cNvSpPr txBox="1"/>
          <p:nvPr/>
        </p:nvSpPr>
        <p:spPr>
          <a:xfrm>
            <a:off x="8100900" y="6488668"/>
            <a:ext cx="40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A5A5A5"/>
                </a:solidFill>
                <a:latin typeface="Josefin Sans" pitchFamily="2" charset="77"/>
              </a:rPr>
              <a:t>Pack-a-Punch Team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17C0D63-0EED-AE51-B714-AC8A600BA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4899" y="354161"/>
            <a:ext cx="1938314" cy="19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1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4CA3E7-3700-45C3-8E3A-C2D597B5662C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" name="Google Shape;2523;p65">
            <a:extLst>
              <a:ext uri="{FF2B5EF4-FFF2-40B4-BE49-F238E27FC236}">
                <a16:creationId xmlns:a16="http://schemas.microsoft.com/office/drawing/2014/main" id="{8F020FE6-3136-6079-44B3-95B3BF8C22F4}"/>
              </a:ext>
            </a:extLst>
          </p:cNvPr>
          <p:cNvSpPr>
            <a:spLocks noChangeAspect="1"/>
          </p:cNvSpPr>
          <p:nvPr/>
        </p:nvSpPr>
        <p:spPr>
          <a:xfrm>
            <a:off x="2368763" y="199125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23;p65">
            <a:extLst>
              <a:ext uri="{FF2B5EF4-FFF2-40B4-BE49-F238E27FC236}">
                <a16:creationId xmlns:a16="http://schemas.microsoft.com/office/drawing/2014/main" id="{61E296C2-A7E9-F677-9DD8-59F0B5FAE494}"/>
              </a:ext>
            </a:extLst>
          </p:cNvPr>
          <p:cNvSpPr>
            <a:spLocks noChangeAspect="1"/>
          </p:cNvSpPr>
          <p:nvPr/>
        </p:nvSpPr>
        <p:spPr>
          <a:xfrm>
            <a:off x="4843664" y="311611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23;p65">
            <a:extLst>
              <a:ext uri="{FF2B5EF4-FFF2-40B4-BE49-F238E27FC236}">
                <a16:creationId xmlns:a16="http://schemas.microsoft.com/office/drawing/2014/main" id="{0A1297CB-D6F6-DFF8-EF8E-C90B9612EBF0}"/>
              </a:ext>
            </a:extLst>
          </p:cNvPr>
          <p:cNvSpPr>
            <a:spLocks noChangeAspect="1"/>
          </p:cNvSpPr>
          <p:nvPr/>
        </p:nvSpPr>
        <p:spPr>
          <a:xfrm>
            <a:off x="7363484" y="199125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A2B4B87-CB64-4626-098A-3B07B9339E2C}"/>
              </a:ext>
            </a:extLst>
          </p:cNvPr>
          <p:cNvGrpSpPr/>
          <p:nvPr/>
        </p:nvGrpSpPr>
        <p:grpSpPr>
          <a:xfrm rot="18900000">
            <a:off x="1712705" y="1343420"/>
            <a:ext cx="2671593" cy="2671593"/>
            <a:chOff x="1985965" y="1196280"/>
            <a:chExt cx="2671593" cy="2671593"/>
          </a:xfrm>
        </p:grpSpPr>
        <p:sp>
          <p:nvSpPr>
            <p:cNvPr id="7" name="Google Shape;2524;p65">
              <a:extLst>
                <a:ext uri="{FF2B5EF4-FFF2-40B4-BE49-F238E27FC236}">
                  <a16:creationId xmlns:a16="http://schemas.microsoft.com/office/drawing/2014/main" id="{7CEB7FAE-E3BC-1244-B39D-8D6CF5272E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2594" y="1844117"/>
              <a:ext cx="1385351" cy="1385351"/>
            </a:xfrm>
            <a:prstGeom prst="blockArc">
              <a:avLst>
                <a:gd name="adj1" fmla="val 16205289"/>
                <a:gd name="adj2" fmla="val 18937974"/>
                <a:gd name="adj3" fmla="val 36650"/>
              </a:avLst>
            </a:prstGeom>
            <a:solidFill>
              <a:srgbClr val="D6937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8F16CCB-17E0-B38E-7F18-51F0FBF2F9F2}"/>
                </a:ext>
              </a:extLst>
            </p:cNvPr>
            <p:cNvSpPr/>
            <p:nvPr/>
          </p:nvSpPr>
          <p:spPr>
            <a:xfrm>
              <a:off x="1985965" y="1196280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2922C840-5CEE-4997-8DBB-055AFBF69DBB}"/>
              </a:ext>
            </a:extLst>
          </p:cNvPr>
          <p:cNvSpPr/>
          <p:nvPr/>
        </p:nvSpPr>
        <p:spPr>
          <a:xfrm>
            <a:off x="2339637" y="1948000"/>
            <a:ext cx="722126" cy="1496060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0" name="Arco a tutto sesto 9">
            <a:extLst>
              <a:ext uri="{FF2B5EF4-FFF2-40B4-BE49-F238E27FC236}">
                <a16:creationId xmlns:a16="http://schemas.microsoft.com/office/drawing/2014/main" id="{CF3FDA85-2946-F095-99A0-5BD957FD050A}"/>
              </a:ext>
            </a:extLst>
          </p:cNvPr>
          <p:cNvSpPr/>
          <p:nvPr/>
        </p:nvSpPr>
        <p:spPr>
          <a:xfrm rot="16200000">
            <a:off x="2355072" y="1990932"/>
            <a:ext cx="1395429" cy="1386000"/>
          </a:xfrm>
          <a:prstGeom prst="blockArc">
            <a:avLst>
              <a:gd name="adj1" fmla="val 10674906"/>
              <a:gd name="adj2" fmla="val 92685"/>
              <a:gd name="adj3" fmla="val 123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5DE16E2-593F-3011-4771-BED1E2B3012E}"/>
              </a:ext>
            </a:extLst>
          </p:cNvPr>
          <p:cNvGrpSpPr/>
          <p:nvPr/>
        </p:nvGrpSpPr>
        <p:grpSpPr>
          <a:xfrm rot="15300000">
            <a:off x="4194140" y="2470174"/>
            <a:ext cx="2671593" cy="2671593"/>
            <a:chOff x="4467400" y="2323034"/>
            <a:chExt cx="2671593" cy="2671593"/>
          </a:xfrm>
        </p:grpSpPr>
        <p:sp>
          <p:nvSpPr>
            <p:cNvPr id="12" name="Google Shape;2524;p65">
              <a:extLst>
                <a:ext uri="{FF2B5EF4-FFF2-40B4-BE49-F238E27FC236}">
                  <a16:creationId xmlns:a16="http://schemas.microsoft.com/office/drawing/2014/main" id="{ED08BA96-4E94-5A21-A9BA-0D9381204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17573" y="2964127"/>
              <a:ext cx="1390202" cy="1390202"/>
            </a:xfrm>
            <a:prstGeom prst="blockArc">
              <a:avLst>
                <a:gd name="adj1" fmla="val 16205289"/>
                <a:gd name="adj2" fmla="val 835230"/>
                <a:gd name="adj3" fmla="val 34501"/>
              </a:avLst>
            </a:prstGeom>
            <a:solidFill>
              <a:srgbClr val="E6B789"/>
            </a:solidFill>
            <a:ln w="9525" cap="flat" cmpd="sng">
              <a:solidFill>
                <a:srgbClr val="E6B7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879FABB1-D698-40D9-8757-EA416E3095DD}"/>
                </a:ext>
              </a:extLst>
            </p:cNvPr>
            <p:cNvSpPr/>
            <p:nvPr/>
          </p:nvSpPr>
          <p:spPr>
            <a:xfrm>
              <a:off x="4467400" y="2323034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AF297868-68BE-23A7-17DD-B8E28511C1A6}"/>
              </a:ext>
            </a:extLst>
          </p:cNvPr>
          <p:cNvSpPr/>
          <p:nvPr/>
        </p:nvSpPr>
        <p:spPr>
          <a:xfrm>
            <a:off x="4781340" y="3073220"/>
            <a:ext cx="750954" cy="1463039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5" name="Arco a tutto sesto 14">
            <a:extLst>
              <a:ext uri="{FF2B5EF4-FFF2-40B4-BE49-F238E27FC236}">
                <a16:creationId xmlns:a16="http://schemas.microsoft.com/office/drawing/2014/main" id="{4A143566-CBC9-DAB1-08F8-3C600545E8B6}"/>
              </a:ext>
            </a:extLst>
          </p:cNvPr>
          <p:cNvSpPr/>
          <p:nvPr/>
        </p:nvSpPr>
        <p:spPr>
          <a:xfrm rot="16200000">
            <a:off x="4816537" y="3118516"/>
            <a:ext cx="1399956" cy="1386000"/>
          </a:xfrm>
          <a:prstGeom prst="blockArc">
            <a:avLst>
              <a:gd name="adj1" fmla="val 10678107"/>
              <a:gd name="adj2" fmla="val 143010"/>
              <a:gd name="adj3" fmla="val 12464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AAD40A76-9DC6-D797-DFFD-D2C2FD6391EC}"/>
              </a:ext>
            </a:extLst>
          </p:cNvPr>
          <p:cNvGrpSpPr/>
          <p:nvPr/>
        </p:nvGrpSpPr>
        <p:grpSpPr>
          <a:xfrm rot="9308394">
            <a:off x="6707878" y="1359328"/>
            <a:ext cx="2673404" cy="2673404"/>
            <a:chOff x="6984946" y="1213093"/>
            <a:chExt cx="2671593" cy="2671593"/>
          </a:xfrm>
        </p:grpSpPr>
        <p:sp>
          <p:nvSpPr>
            <p:cNvPr id="17" name="Google Shape;2524;p65">
              <a:extLst>
                <a:ext uri="{FF2B5EF4-FFF2-40B4-BE49-F238E27FC236}">
                  <a16:creationId xmlns:a16="http://schemas.microsoft.com/office/drawing/2014/main" id="{0F5771A5-CAC4-BD4D-BC61-BB6723857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7393" y="1844117"/>
              <a:ext cx="1385351" cy="1385351"/>
            </a:xfrm>
            <a:prstGeom prst="blockArc">
              <a:avLst>
                <a:gd name="adj1" fmla="val 16205289"/>
                <a:gd name="adj2" fmla="val 6899092"/>
                <a:gd name="adj3" fmla="val 36784"/>
              </a:avLst>
            </a:prstGeom>
            <a:solidFill>
              <a:srgbClr val="E6A677"/>
            </a:solidFill>
            <a:ln w="9525" cap="flat" cmpd="sng">
              <a:solidFill>
                <a:srgbClr val="E6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01CF83A7-E9CE-D1B1-A054-D965FEFA67E5}"/>
                </a:ext>
              </a:extLst>
            </p:cNvPr>
            <p:cNvSpPr/>
            <p:nvPr/>
          </p:nvSpPr>
          <p:spPr>
            <a:xfrm>
              <a:off x="6984946" y="1213093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983E5E-517B-97B3-5B57-4D3755AAB6F4}"/>
              </a:ext>
            </a:extLst>
          </p:cNvPr>
          <p:cNvSpPr/>
          <p:nvPr/>
        </p:nvSpPr>
        <p:spPr>
          <a:xfrm>
            <a:off x="7253930" y="1906917"/>
            <a:ext cx="793553" cy="911033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20" name="Forma a L 19">
            <a:extLst>
              <a:ext uri="{FF2B5EF4-FFF2-40B4-BE49-F238E27FC236}">
                <a16:creationId xmlns:a16="http://schemas.microsoft.com/office/drawing/2014/main" id="{114C57E4-41D4-5A31-0D41-3116F7EC27E5}"/>
              </a:ext>
            </a:extLst>
          </p:cNvPr>
          <p:cNvSpPr/>
          <p:nvPr/>
        </p:nvSpPr>
        <p:spPr>
          <a:xfrm>
            <a:off x="7216419" y="1906917"/>
            <a:ext cx="1551178" cy="1617980"/>
          </a:xfrm>
          <a:prstGeom prst="corner">
            <a:avLst>
              <a:gd name="adj1" fmla="val 44269"/>
              <a:gd name="adj2" fmla="val 53354"/>
            </a:avLst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21" name="Arco a tutto sesto 20">
            <a:extLst>
              <a:ext uri="{FF2B5EF4-FFF2-40B4-BE49-F238E27FC236}">
                <a16:creationId xmlns:a16="http://schemas.microsoft.com/office/drawing/2014/main" id="{2DD78123-3C61-1470-926B-B76FC66ED33F}"/>
              </a:ext>
            </a:extLst>
          </p:cNvPr>
          <p:cNvSpPr/>
          <p:nvPr/>
        </p:nvSpPr>
        <p:spPr>
          <a:xfrm rot="16200000">
            <a:off x="7350883" y="2003312"/>
            <a:ext cx="1393200" cy="1368000"/>
          </a:xfrm>
          <a:prstGeom prst="blockArc">
            <a:avLst>
              <a:gd name="adj1" fmla="val 15191355"/>
              <a:gd name="adj2" fmla="val 105167"/>
              <a:gd name="adj3" fmla="val 12293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22" name="Arco a tutto sesto 21">
            <a:extLst>
              <a:ext uri="{FF2B5EF4-FFF2-40B4-BE49-F238E27FC236}">
                <a16:creationId xmlns:a16="http://schemas.microsoft.com/office/drawing/2014/main" id="{4C6448BF-EB5B-9B6A-859E-FBAB3939A0BD}"/>
              </a:ext>
            </a:extLst>
          </p:cNvPr>
          <p:cNvSpPr/>
          <p:nvPr/>
        </p:nvSpPr>
        <p:spPr>
          <a:xfrm rot="16200000">
            <a:off x="7349834" y="1981137"/>
            <a:ext cx="1413687" cy="1391864"/>
          </a:xfrm>
          <a:prstGeom prst="blockArc">
            <a:avLst>
              <a:gd name="adj1" fmla="val 6029015"/>
              <a:gd name="adj2" fmla="val 16289958"/>
              <a:gd name="adj3" fmla="val 12289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23" name="Google Shape;2521;p65">
            <a:extLst>
              <a:ext uri="{FF2B5EF4-FFF2-40B4-BE49-F238E27FC236}">
                <a16:creationId xmlns:a16="http://schemas.microsoft.com/office/drawing/2014/main" id="{4CFFF219-0FA8-B185-12EC-44BE2DA5E7B1}"/>
              </a:ext>
            </a:extLst>
          </p:cNvPr>
          <p:cNvSpPr txBox="1">
            <a:spLocks/>
          </p:cNvSpPr>
          <p:nvPr/>
        </p:nvSpPr>
        <p:spPr>
          <a:xfrm>
            <a:off x="6887074" y="3377787"/>
            <a:ext cx="2308254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Sito web, applicazione e AR</a:t>
            </a:r>
          </a:p>
        </p:txBody>
      </p:sp>
      <p:sp>
        <p:nvSpPr>
          <p:cNvPr id="24" name="Google Shape;2521;p65">
            <a:extLst>
              <a:ext uri="{FF2B5EF4-FFF2-40B4-BE49-F238E27FC236}">
                <a16:creationId xmlns:a16="http://schemas.microsoft.com/office/drawing/2014/main" id="{D99FC042-197A-0BAF-15D6-A6BF0650A695}"/>
              </a:ext>
            </a:extLst>
          </p:cNvPr>
          <p:cNvSpPr txBox="1">
            <a:spLocks/>
          </p:cNvSpPr>
          <p:nvPr/>
        </p:nvSpPr>
        <p:spPr>
          <a:xfrm>
            <a:off x="4275914" y="450146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25" name="Google Shape;2519;p65">
            <a:extLst>
              <a:ext uri="{FF2B5EF4-FFF2-40B4-BE49-F238E27FC236}">
                <a16:creationId xmlns:a16="http://schemas.microsoft.com/office/drawing/2014/main" id="{59FA2EAD-45B3-AC66-C648-F54CB91F08C4}"/>
              </a:ext>
            </a:extLst>
          </p:cNvPr>
          <p:cNvSpPr txBox="1">
            <a:spLocks/>
          </p:cNvSpPr>
          <p:nvPr/>
        </p:nvSpPr>
        <p:spPr>
          <a:xfrm>
            <a:off x="1757538" y="3374962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</p:spTree>
    <p:extLst>
      <p:ext uri="{BB962C8B-B14F-4D97-AF65-F5344CB8AC3E}">
        <p14:creationId xmlns:p14="http://schemas.microsoft.com/office/powerpoint/2010/main" val="34648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pull/>
      </p:transition>
    </mc:Choice>
    <mc:Fallback xmlns="">
      <p:transition spd="slow" advClick="0" advTm="7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300000">
                                      <p:cBhvr>
                                        <p:cTn id="18" dur="11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300000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2C1671-A135-7287-11DC-E96883719A61}"/>
              </a:ext>
            </a:extLst>
          </p:cNvPr>
          <p:cNvSpPr txBox="1"/>
          <p:nvPr/>
        </p:nvSpPr>
        <p:spPr>
          <a:xfrm>
            <a:off x="8100900" y="6488668"/>
            <a:ext cx="40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A5A5A5"/>
                </a:solidFill>
                <a:latin typeface="Josefin Sans" pitchFamily="2" charset="77"/>
              </a:rPr>
              <a:t>Pack-a-Punch Team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8958453-EAC9-3D3C-3041-2D8E92920317}"/>
              </a:ext>
            </a:extLst>
          </p:cNvPr>
          <p:cNvSpPr/>
          <p:nvPr/>
        </p:nvSpPr>
        <p:spPr>
          <a:xfrm>
            <a:off x="10351749" y="354161"/>
            <a:ext cx="1471464" cy="14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QR Code</a:t>
            </a:r>
            <a:endParaRPr lang="it-SM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5EEA075-6A28-2341-36E9-35559D6F1F5B}"/>
              </a:ext>
            </a:extLst>
          </p:cNvPr>
          <p:cNvSpPr/>
          <p:nvPr/>
        </p:nvSpPr>
        <p:spPr>
          <a:xfrm>
            <a:off x="9884899" y="354161"/>
            <a:ext cx="1938314" cy="19383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QR Code</a:t>
            </a:r>
            <a:endParaRPr lang="it-SM" dirty="0"/>
          </a:p>
        </p:txBody>
      </p:sp>
    </p:spTree>
    <p:extLst>
      <p:ext uri="{BB962C8B-B14F-4D97-AF65-F5344CB8AC3E}">
        <p14:creationId xmlns:p14="http://schemas.microsoft.com/office/powerpoint/2010/main" val="380041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9409AFE8-F446-0A8F-132E-5A217155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50" y="1876038"/>
            <a:ext cx="7731297" cy="41149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BB7C4E-6C56-750B-B9C7-8805B35F2E18}"/>
              </a:ext>
            </a:extLst>
          </p:cNvPr>
          <p:cNvSpPr txBox="1"/>
          <p:nvPr/>
        </p:nvSpPr>
        <p:spPr>
          <a:xfrm>
            <a:off x="346915" y="1234541"/>
            <a:ext cx="7724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sz="1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4BAB909-B107-EBF1-B16E-791B519C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44" y="2521311"/>
            <a:ext cx="3826911" cy="382691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1C7FE1-133C-83CD-8EA8-937ED16A0206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Problema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1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2F2FD00-DCEF-65AF-B374-E56D12602AFF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4" name="Freccia a gallone 20">
            <a:extLst>
              <a:ext uri="{FF2B5EF4-FFF2-40B4-BE49-F238E27FC236}">
                <a16:creationId xmlns:a16="http://schemas.microsoft.com/office/drawing/2014/main" id="{1367C835-D71C-1F6B-0DAE-39F94B2133AD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CDFB705C-DCE8-0737-DB10-53EE071E2A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8394D77-8FBF-0517-12DB-723DDC2161DC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7" name="Freccia a pentagono 24">
            <a:extLst>
              <a:ext uri="{FF2B5EF4-FFF2-40B4-BE49-F238E27FC236}">
                <a16:creationId xmlns:a16="http://schemas.microsoft.com/office/drawing/2014/main" id="{AF9EC36D-0F2A-4060-5626-CDA9DE440357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7A04DB98-C9F5-0FF6-50F0-3AD39299C2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E62083B-BB3C-D2B0-7440-AA447F5C9DE3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30" name="Freccia a gallone 38">
            <a:extLst>
              <a:ext uri="{FF2B5EF4-FFF2-40B4-BE49-F238E27FC236}">
                <a16:creationId xmlns:a16="http://schemas.microsoft.com/office/drawing/2014/main" id="{411D1116-3C21-FAEA-3935-7C0F7321EDD6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92357AC-5673-7E7B-7904-2C4DB1F28F85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32" name="Freccia a gallone 40">
            <a:extLst>
              <a:ext uri="{FF2B5EF4-FFF2-40B4-BE49-F238E27FC236}">
                <a16:creationId xmlns:a16="http://schemas.microsoft.com/office/drawing/2014/main" id="{53AC5D0C-5477-C6DA-6FE3-F6389E30AB0E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D427A5-4E9A-C1E0-FC98-28B5102F5B80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83CC93E-8196-AF46-A530-DC1A6EED07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D01DDE1-01F1-4AFA-9E02-94DB4247FA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6" name="Freccia a pentagono 28">
            <a:extLst>
              <a:ext uri="{FF2B5EF4-FFF2-40B4-BE49-F238E27FC236}">
                <a16:creationId xmlns:a16="http://schemas.microsoft.com/office/drawing/2014/main" id="{7E7D2A2F-4F9E-BAC3-2869-B57FFDE9E9C2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B71A4A3-9E59-D232-3647-093E79446E3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5EBEFF56-25F6-F731-7C58-1C53D168DA8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9" name="Freccia a pentagono 32">
            <a:extLst>
              <a:ext uri="{FF2B5EF4-FFF2-40B4-BE49-F238E27FC236}">
                <a16:creationId xmlns:a16="http://schemas.microsoft.com/office/drawing/2014/main" id="{3B773072-651E-E7BF-62D3-80F555157870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26B8071-E221-9774-D898-9AC080B19F40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25E803F-B2E1-6A11-D309-508B39340AC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4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:pull/>
      </p:transition>
    </mc:Choice>
    <mc:Fallback xmlns="">
      <p:transition spd="slow" advClick="0" advTm="6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84 -0.00116 L 1.45833E-6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72 -0.00093 L -4.58333E-6 1.48148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 0.00023 L -0.004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67 0.00069 L -2.70833E-6 7.40741E-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68 0.00092 L -3.54167E-6 2.22222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00047 L -8.33333E-7 2.22222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1.48148E-6 L -8.33333E-7 1.48148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 0.00208 L -3.54167E-6 0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1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93 -0.00093 L 1.04167E-6 -7.40741E-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6" grpId="0"/>
      <p:bldP spid="26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C9D2F7-8B9E-DD03-1E3F-05FE0E11C948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0C9A2749-6D40-BA09-703E-A4EB8D6BAE5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B353BC9C-40BF-DD55-BF41-570A539C8F9A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05359DED-5CDF-B8C4-93D0-70EB395414AD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4FEBE276-AD89-8C9D-735B-C155A33161BC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999C822A-E2D9-DE2F-DE5E-EED224CDE204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F77DB5C2-2DC4-E827-2E88-0C8E9AFE57C0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E133C6EA-C999-414F-087E-E95C1A0A0BF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918FF120-6F41-071B-B9FD-DC01B705FCB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30088AE4-8278-BD6C-0EDD-EAF750B7C3B1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ECD6EAC5-5273-E322-CDE6-F735C829DF76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8790699C-05BF-F390-3494-411378A8EBE9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19FC1EC4-F758-ACCB-1392-210352A3E32D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42983F1-9AA8-87C9-1201-F0CCD780A70C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9BB261E8-667F-DC24-8FC9-FBE6E81DF05A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61BD9363-3A01-8A66-A43D-93CA88A9C5F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98EDB80C-5D0C-B435-2716-0C7406478679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04ECFD6C-2BDE-52EC-ABA4-6220FCFBD411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E21FB69F-7A4A-CDDC-71E6-89E7F78A60E8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AAD3226D-120E-6C12-A49F-C29D5B01D261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D5D9BE5F-EF4D-202B-0B9B-47000AF865E2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5C6BCBE1-5FE9-9A7D-0BB6-F70E980D8905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FED8B548-D9BE-80FE-F1B1-A18EC227E78E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1D48A13F-A765-02CC-90DF-08ACC25A0940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45AA0E00-B6F9-B743-9EDA-C86B7886B104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6DDA53A-B7AB-CED0-60A0-E5FAC745A097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DAB47BDE-978A-4AB5-0229-BE7CF7992122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41CA8161-BCC7-F3FF-D590-45B087C7C36C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0779B37F-94D3-1F0A-7C7A-88CFC294191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AF337C32-5EA3-6BEC-CCBA-3077ABB67A75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4555E3AA-9304-A27E-AD28-A7D1470D9E48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CFB520EF-66F4-0A11-D5E5-6FB702E6F3DE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F486EC81-1E9D-44FC-3D8D-DEF3248BE0F2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DF761FD6-59DF-9B91-8CD3-025463B800A8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FAD1140E-F7D2-743C-FEF4-9E47D644AFF3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D8AE6F78-6437-B8B2-6509-B2BEB11929AE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140B2AC8-A313-A59B-5D77-1CCA14CA3095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98DFB85C-053C-7808-FD1B-E36C8B003B45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756C5118-0B95-8B23-DD5B-15656B1E654F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5C25962D-A68A-32B2-DC62-34234AF4C35D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CF4BD3F7-6867-96BE-C98A-A1B185C980B9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BEB64F57-0CC9-A581-AA89-9449F2262D66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17212F0A-6902-AC42-ED53-14365A7E64F2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34007AE9-8DBB-C346-C943-08E9CBEC7062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5A75FFE2-CC53-F18A-C8E7-7BB38EC547B7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5DEC2D62-DF8E-2F61-2D0C-6510AA2A1A61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6C498997-B625-412E-C414-8F9A4DEC8020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8499CAB-F127-FF3D-2FF1-9EEB94C53283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A7829BBD-D0AF-BE3D-EF54-A069B88C2D72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C35B8085-030E-58BB-4789-F6BF3BC98D4B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D431F63B-4A91-6A2C-ACAF-94CA12259F69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833D110B-7BD1-4CE3-2CFA-71794BA7E526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332E3BBB-F043-CBBF-A15A-DC24B7FA878F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F085A5EC-2F24-A080-9B7C-1651787870EF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60237B4D-A890-41F2-4FA8-BB5E3E1EEF45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3AFB48EF-7E42-9A48-2ACF-3587788164A2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B9BF7B46-909F-4447-5145-242ADF6879AD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32976128-E0C8-4BCA-4F25-F2B072DEC7E7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FA7172D0-70C2-2030-E0BC-5CCA39B063B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E02F77A3-F5AA-3267-9AD0-46FF1A90718B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7E9ED19F-85F7-5BB7-60CA-DFE7C44C4D5D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B87EE657-849D-1ADF-A81A-0203091FAF61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BED0621E-815A-413A-7554-CA82C5CF827C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35CFFACB-5C37-58C6-6524-B78F4FEEDF53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2236E492-5982-8C62-BEF5-896AF0511940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4F27AD0D-BB4D-0A09-2554-1509B054E8D2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5E7AC156-E9FD-C011-C613-A7DB8118E68F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16094E92-4644-E95A-ABB1-913AFDDC8BA1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0C8D5443-2367-2D0C-8908-884BF2D97DF0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DB16F538-97DF-CC02-6766-62CD47F0D57D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0AFAD0F6-C8A1-3121-9BBC-CFF04C30E9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8A71ED51-7492-7C73-31AF-842911EA148E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940DEB3F-D6C3-0815-993A-95B34299F3A3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819B1FAA-4103-815D-2734-4245A337BA62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D4EF7D62-4E2D-DC9C-4EB4-E4D13B3939B0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6C760816-A15C-FDD2-2D59-69B85F9F04D5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F1BFE5A9-0828-ED51-C4A6-435DA46735E4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28422B18-7455-6CB2-C906-9A213FA09024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BE7A8391-21EA-002B-CE92-5FDCA334E4F4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B871EC9A-475C-17BA-48EA-7B143173F593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90F96F77-4148-3282-DD1D-DC2F077EB25F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504D53B1-40F9-B8A9-8928-9599FAC2F84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929BFB31-98E3-C670-C619-00F28D4AB4B1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80FB627D-4593-3AF7-AD58-7100245BF079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0E719AED-4E7D-C577-FB88-DD8E3ECFBC9E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656B8A0C-B995-D948-E4E0-2B3D438473B0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20F82DDF-6D98-D960-F5CA-DCA445A3912C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56CED366-4BC6-A411-9962-60293D4E2D5B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C442133F-C936-5024-061C-E775511ECE1A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F0A66BC8-2D18-D8CC-5660-E8C2FA8B7A40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409A6E35-4426-635C-F8D1-E2AE9D075765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7EE435EC-4720-BEA6-2E54-3DC5B3A20658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6DB85AA3-FBDC-8BB3-003C-862593177B57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14D7C9CF-B5A1-E414-159F-22C3CC60D8F0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AB07EB1-DE2B-B314-5184-73F62045A275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25788DEC-DC8F-8357-D83A-C2005B68C4A4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27C0DE8E-4109-2370-3D4D-3D71A75BC550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38295E18-F98D-9F6D-B508-9EFC6DA0BF13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F99F9CC1-1255-D8E9-CDCF-A2475F8830F8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776DF20B-4AB5-1041-14DD-0C3FCE60CB7A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40C414F1-442F-82F8-3303-93226E56C4CB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ADA32A07-62A6-D270-213C-51894D8B278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E019EDC-62A7-655C-6CB0-82CD369EB323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756D44B5-0B33-7ECE-7F1D-9ED4B02725BD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DDF475BE-B794-E041-53D1-9AC1EACAE89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5A36F0A2-AA14-149A-C01D-DBF3E92C2AD2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A20E6B07-D446-76A6-BBD5-45A849968B88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9EF2CF69-1452-C8BC-A5BD-A487DA6F87C0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71A26937-6104-871C-8592-C1B9A7E718C2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E590F0D4-8FA7-2198-7107-A832A936B536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179DA215-21D2-A8C6-5872-2C3211C49FA8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2067762F-592B-6A38-0832-88690A6C7B91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A895027F-EF0A-F49D-A25D-F5D5B326AE9A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15AB39C9-F23E-C2C5-53AB-5A4792456233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FB7935E0-F5B8-92AC-38DD-DB35E9DDF48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7E3A5FED-782E-554F-E63F-0FE9CA3EDC63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B3BFE465-22EF-006C-440F-19EA77ED0359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B048326C-C1D6-32AD-0DC5-4295C3F1BB6B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3208EB41-FE4A-9A72-DE8C-09DF3E57A14D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A2745486-BACE-3E34-93D9-F4C72D464EF7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E522DC8F-4ED8-61ED-BFDC-04656DB3F982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AB2A346D-57DF-EB7D-DCE9-81772F2BFCCA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93E28E8-A098-E63E-3DBB-F83F55762F18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E7EA4B61-E278-69B6-FC3E-41E18BA795E2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4C2244FA-4B4A-8041-BA96-DA59A6E211AA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17980E08-02EC-3ECB-BD69-8AE74639481A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8FEE3F1-500D-51F2-986E-D5DE3DAF72D0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301D5BB3-3146-3A2D-2411-383281D56EE0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7ABC83D4-2500-A6F8-215B-2C6A58A5D64F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28762CD3-F09E-02AA-AF84-88D99317E940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4F220557-9E7C-D7B8-66C6-37B69F73F9A0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3F3049F6-B500-6C25-F990-016CFC75BDC8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C21E6EF4-517F-889A-55D8-ED488491CAB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A6EA9171-DC34-1D38-E8FE-752D556465A0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543EE5D9-5179-1025-7DCE-6766B5F71754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DFBD7A31-2816-D041-BF32-C8D143E95741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42D780D5-8144-0A0B-32AC-938001DA7B33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22253DA7-E273-5497-6030-DD5C39982ADE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6D573CE-1BE9-CF64-6A7E-BE21FCA8E482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9050C519-79FA-B635-F86A-3CE111AECCEF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DEDDEE2B-A14B-C97F-40ED-AD3D428D169A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5234E7C1-97C0-C010-1265-F4D9A8064A63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5E65DE9E-8278-BFA7-1197-9500CEF19CCF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83C410B-46A2-9DF5-055A-96C3BB54A0C9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D5FAD28A-A336-F37D-59F7-36C8AA118F58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82E4570C-306B-F206-C823-BE48D3A6F47F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4352E68D-CE68-0D1E-360A-44B747ABABCF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06922EEB-8F5D-655B-665A-6C7953D9925B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D9F8F981-38A5-0FFE-1B1F-102C1308A56B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BF2667CA-3BC7-5ACB-907A-028C0B0F26E1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510740CE-5EF0-BC42-17A5-5DD53354FF52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75B504A9-509F-FADD-B5F9-B819267D4846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9E749AFE-7EED-4905-742E-0DBEE2E5201B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713AF24E-5298-173F-9DFC-5595DB7BFA8C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C7D02AD9-B7BE-2267-5C87-139B3517DE86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1598BB50-1703-E0C9-7CA8-9D3957F34CE6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C2447137-36BF-D0B5-6DB1-D8925AB97D95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2B33C979-2D5A-1563-1463-689B0281F4AF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87525955-F989-375D-6617-107BF8298375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552C659A-3A93-40CD-3FF7-7F6BBE9524A8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D8BB872A-9BE7-5CC4-9A70-F1D1CE741DB1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B9488914-2F24-AD0A-C6FB-AB6C27E62617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399B2835-6C52-2F3A-DBCB-8D46DC3AF013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18CA1C8B-2D8E-FDCE-8779-DF0274FD3A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8F95AA66-25CE-C8F8-E053-909E3BA44134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E2BF6768-4005-C94E-F731-0FA29D5655D5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B3833DD3-3E3D-12A6-47C2-EDFF3C50BAFF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6873756B-03CE-998E-8842-4D91C8A71F72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04809355-C4E7-391B-D054-79E0665B4B98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D1417973-C10E-9A0C-AAD6-2956C0F64AD0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70D38E78-01C2-F003-42B2-D5B01A137A52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3599E659-9424-F29F-BD75-5D5A1DA6A3C9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E38F0BEB-8DA6-8093-57E6-C0A38ADDE1C8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8A5588F5-2DB1-2A61-F790-ADCFBA39FF18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5FB53381-557D-18F1-8C99-348944ED81C8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9634C686-6667-6080-8A12-FC8D49490BC0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60D8B059-5994-CFD7-297D-58DFFA004C60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C0F5214C-C9D9-EC31-F3E1-BFFBFC283D0E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949A209D-8953-413A-55D9-252C40CE4071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30DD74A6-A7EA-0359-060A-A46120715D71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95702E37-7773-D68E-15EA-47C1F44BC644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5E33D3D6-E823-1B91-5004-2499B599E3C5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3F7A42F9-3B5D-7CFF-FD4F-612A0D9C9D3E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4F857484-494A-1F63-794D-2031CEF5CEDB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EEBE4609-C9BA-B141-F0CA-684FF834CF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CDA2E0CF-5BA7-7AAD-64E7-191B098C0121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7FC3886D-2949-917C-69F7-170F696A29CB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7BCC6713-D2C8-26E8-AC66-D8778990FCA0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6BFADAD4-1E3B-0FB2-F15B-A3C0B40280FD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3EA5723F-FC07-B98F-FE1D-38DA132BF43F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44A53E94-B07D-D3DA-13F2-6A7F544E8286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9F60AC88-D48A-AADB-7171-42C2C1E97AF0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27CC17A6-5D09-D13B-6159-D50DE7291658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36AAA7F7-99B8-FCED-8A3D-000DD880E0A9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BC745B40-F9BF-D9F7-12DC-BAAB59A3C6D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2782706D-CD0A-8269-CCC8-D8192932C35B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8CD26390-53BE-411C-991B-A6954CD04AA9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18A65331-154D-C466-6E45-F292720F4C11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9E81177C-76D9-0784-F1A1-F0BDB3DE9178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4717193F-341F-8083-76A0-440612D46775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A65F0DCF-476A-BF74-4E13-0081EA613CC1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B4B0325A-F6C6-8CF5-1BDD-9E42ED6F64EC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0BF02C48-AEDF-DBAD-8DB6-B120FFF09DE2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34300B63-BAF0-97DC-6347-C546ED876E44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B0F51AB1-D846-1C57-FF0C-45169A913689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ECE86449-3718-E96B-1890-F9CA0BA56686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F4EBCF29-6FB1-A22C-0157-89908D46D318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52FDAF3E-2793-E3A6-7B88-00AC197830D4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2B7443D4-6678-39FF-2078-D912C0F501EE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9A8AFA42-73B3-6C65-2AF8-05227423BAF7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5825674A-F67F-7401-F1CD-835F60A3CCED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698648CC-0E8A-1631-9CB6-C40C16545A59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484B4773-7C64-648B-A61D-D6C509F511CE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B92AC6F5-D548-F4A9-4616-05749F0F7DBD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66AAD4B9-FC8F-925A-B419-6EA18E97E99C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FD120858-A3EC-C54F-5EE9-8D891A161161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D7512A26-BC1E-5840-D738-C9080B2319B7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07C64BA-E9F0-5EB1-86D6-21010DD3A3ED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42C3C00E-49BE-5934-2472-52FF66596BBC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15086018-72CC-8620-9E3A-0EA24CD42630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443743F5-AC8B-983C-5DD4-27EAC56BD28C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5AA75B42-0CF4-7B63-DCDE-3B96C5E84D4F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8A10886A-7E08-B003-D0DA-950E9CEE2F97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DAE15A4-3E84-2C32-5632-343245C785DA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D5D99AE5-0C44-207D-205C-48194606BF0D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086F820F-1D33-12D4-9615-0ABB8BDF9F79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B92327EF-F2BB-1DF5-81D4-D2BA5E53BE79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675E1A05-EE8B-A607-53BB-D34C083D33F5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9BC7E664-190F-8BFA-7B82-F7FCF725DB9D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CA6CBF77-0A1E-5EA4-6D98-AC699A4A49BE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FED93677-B614-8BE8-40D4-C99B2F75C9FA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CCED14B4-CB14-9D35-A700-7E0D607C3FB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B7CF0A72-7BDD-6DD5-7C65-AEE8CE605FD3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D69F4E0E-AC45-3436-14E2-4D508EBADCC3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B26F91F7-8815-CABD-1541-4875485ED632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9D85933D-F842-B6EF-5009-4643667EAC53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AD88E4B2-DAFF-640B-41FE-1BBDCDB2380F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2B94877-6785-EEC4-6859-AB10F8FAE03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4D3BD2F3-DD74-5FDF-84EC-E191A0589226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77CF3760-8149-C39A-9681-9C43F3B1884D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DE8FB2CD-07D1-C486-F60E-D01CBCC71E0E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8300A58F-3EF4-DB15-0C66-21FF5A2F2273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5019F4D7-BD0C-88DA-F619-8FB90CAA9D6E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09795FDD-1949-826F-8E1D-C11079C927DA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51B6211F-6F8A-62E6-962B-253908FF93BD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F3761881-F001-0693-86CE-C0E29F42C6AD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27C63739-2E48-EE1A-FE50-81D6A01AEFBA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7D9FB083-ABC7-AC1F-D4C1-06C9CF046682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FDA97D7D-98FB-43B5-E0FD-CEF0FCE1D889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A64A4584-0231-3820-74E1-C97FEDFD0821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428FEBB5-474B-9230-39D4-0590399C6E1E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B57B15ED-F51B-004D-EA19-1E3B018CDF74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F10D0094-592B-61E2-78F8-94970C5BEFCD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DD1E790D-21CB-232F-CFC4-52466D56C90D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85795898-2AAB-0ED9-FF7D-F690AD4BEB67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14B022B8-C680-B4A9-F4CD-244FEF8B02B6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7825AA0C-205F-4802-F1CA-3C55ACACAA5A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C9681754-7861-38F1-731D-759F545B8553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8ECF1F3C-E581-C4AB-5A36-D2034FE5F7DA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57AD0859-1968-F728-F716-8C06400282B5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05EDE0E7-F337-591B-0269-99AABC9370B4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7C5D4916-230C-7422-08C7-AFC0D15105EB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69D1D51A-237E-DBEB-5EB6-280348A24095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E3574BF6-8070-1EF4-5CC2-76CD30F76AF5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5094735D-F47E-9A36-5CE8-532C2C19264B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93492989-31B5-AEB0-8BD9-D2E8859FF05E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54D1C0E8-61B9-417C-8557-7E9336E080AB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9AC5F528-4831-5AD3-FE07-E5CFAC3A8AC0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394A8D57-C312-7C26-9C87-88E79E033837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632A2C64-7C6E-FF1D-2234-62AE9DA6FD27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53EBD160-B494-6DA3-D6F9-D1BE9B7BDB9C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F49D6B90-70A0-FB03-50B2-5FEAE56CAB7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F82F6D52-3596-CED1-53B6-7A5E3A688CCF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496DA874-CB56-D66C-0FF0-5C440C5AFDB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2E6C491F-6E3F-B6DB-3C71-E8411239F945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30D94E70-2D7B-2668-6F30-3594CD326CE7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5DC68FDC-AE0B-78A8-2262-0DC37D24993E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6B17B330-FA6C-7857-EDB4-478680E5EDAD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6DD01AAC-D049-84AB-917D-1CA7EAC2BF6A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C02D14B8-301C-F538-674F-DEE23FFAA2A4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3CA27169-702C-2F18-08FF-5DC8ADD81A2F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8576CE98-019C-E2CF-6E38-3141A158367D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A426762E-7E4F-D903-5728-AF27A78DFB1E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229FAE3C-FD86-CA16-24C7-F2577F7C78F5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FA2B82F-1859-A85C-C859-DF9839760BB7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5D3B7CB4-CB1A-686B-91C4-31834247B3B5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47EF9952-BDD9-DF31-F208-004D5F9462D1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B98E41F6-C0F4-DE62-A423-16167F3000B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882BF1FF-EB03-8E32-C37A-C75FE4C33567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33A7B8E5-11EB-877C-55D5-51FAC12E2977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AE18F5D4-0B61-396C-C1CD-45672AEEA712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42281D62-CCEA-7D6F-01D5-BEEC7568C5FC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EDF28FBE-C499-7A6A-0506-A65672E6B1D0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66180553-A9BF-3001-FD8E-56A41B359C72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2E59CC1E-61BA-A514-6B01-DAE7EC0C1C11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B8EC8C47-3FB8-EEAE-EB07-342E5D7C6E56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C7ED709D-18D7-D01D-80C4-64C31047F65B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4A56C4A1-5473-AF7F-5CAC-154D54DCD4E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078D426F-F7BD-6C7A-42B1-4BDB6B0C2C7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C9C8D5C2-6379-7786-2258-CFD88DA120C8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E87775E-04C2-D5C4-DCAB-16B7DA454BE9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56C1A806-0CED-5009-9C6B-602FD41A5E96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955F115D-A2FC-CE1C-7FA4-C3C853D907B3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A284CBBC-51BC-3660-78EA-BE9581AAA51B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2238A8A5-C825-1F55-6F7F-D7F6D1037BEE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6A74FD5B-DD94-A707-4FB0-7B813B241163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6DD3C1E2-72C4-6E17-29E8-9E11FF195C48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F80062DB-FB07-6B9A-137F-2AC7EDB8D559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75F67349-4D2E-769D-F365-6F4BB5F20AB6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41BD537A-C86A-3B97-949F-FFBEAD645035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A1419C90-D1BB-1908-4CBB-8058F30C5CB1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72EDC077-E2E5-0EDD-B389-585B8E21A354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048D42B7-B369-A314-6616-10A329B372FE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A082A40A-E87C-9066-3F39-FEFC6AC2AF12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AA7E2289-3CAD-EB55-A005-79982EEA126D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A9CB7A2F-F6AC-36E3-F904-50B24CB87EF6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64D0C8FA-4264-B757-9D15-D60C4EC449EA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A4ED4500-182D-3197-19A4-A0A70DA9D666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DA23DD1C-2E03-37CA-B58C-2D01E2726533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BE713882-AB5E-062C-1AB4-573B9C1B200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335C85F1-4F50-63BE-CBB1-F267BF11F84B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A0CE69E7-E30C-E762-938D-C2FF579BD653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2318EEF5-6C96-2979-09E1-FAF837D5AA41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D306DE00-89FC-CD9E-6CDE-F99B70A305B9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B1489572-FC79-34D7-D641-3626E7B2C8D5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77AAB967-930D-E5B0-6F55-24DC3C50DF90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5ADE47BE-E9CA-7834-D55E-0BF9ACAF010E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8865097F-5413-280F-9A77-0ACFC047CD0F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CE9ABE90-64D1-F8FF-D684-A6B7EA1CD190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D1BDE16A-E24B-0E71-DAB8-21773B344314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65155FB4-B063-8E27-EAEA-A20CC70D2152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713457FB-786D-BAA8-153A-CC6798632B6A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94EA0DDF-B80E-D0F4-3F21-453E10050977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7ECA35D7-0B18-4D41-C73E-DB1DF8003161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06425EA5-32E1-79C3-0DBB-575B4DE17736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1524F0B4-FE9B-4D95-C731-4A1932520357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76B81001-02D2-89D6-3DE1-557F39DD5E89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AD9891ED-B90B-9CD9-DD99-CBA5A16B3DC8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40B6EF24-EBF7-1F8A-F052-B0047372E9C3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A69B050-DEBC-47D7-119E-286A62C819AB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BBF92140-9088-12D0-B243-A223AAD1489D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A180C20E-B826-FDE7-5BF1-9EEB58B4A8C2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C8E14B45-51FE-A198-5CB3-21D952116B9B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C694C73B-AAE1-7B47-B45E-C3B4D1BBAE6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9E731B07-3695-637A-0592-9DD9EB9557DB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B3FF7D87-6389-E8CF-C783-30C61CEEC4CB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7DA706DE-50D3-D474-0109-2897EDE73111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7932C971-4378-D3BE-9E23-EF0D80FEE62F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CABD33DA-48E0-01A4-FCEC-406BACC1A528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6794F33D-9B27-8EFB-8164-FD23D163FFAF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41C2728E-0FC4-383A-17D5-B3FFFF7136C2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DA015A6D-0677-45B1-F65E-E4A0A4738F6E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964C4C44-5FA1-9FB2-3C27-5E14D05EEC68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A11214FC-C219-D8C7-74B5-C5581E36935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65FD254F-0C84-2F28-CAFA-E7D4BB2392FF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38D37A94-A814-7691-BFEE-A53932760AA2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96BBB0A6-FAF9-154F-AA31-C81C8274AB56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FE21F88-B94B-00E9-CE63-1C49F968F567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FDFBDF27-B3C3-CF55-8061-6F23148769DD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ED048D40-1602-08E6-FD28-882B6FF02EDB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735DE521-E975-E3C2-CB16-D08B767EF3B5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20D340A-6215-B8B8-450F-41551BC2685A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2A0C7CAA-8D91-2541-0B67-712C91BAAE94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7" name="Google Shape;2095;p54">
            <a:extLst>
              <a:ext uri="{FF2B5EF4-FFF2-40B4-BE49-F238E27FC236}">
                <a16:creationId xmlns:a16="http://schemas.microsoft.com/office/drawing/2014/main" id="{02D92564-1DB8-BDDB-820F-8C1371742DE1}"/>
              </a:ext>
            </a:extLst>
          </p:cNvPr>
          <p:cNvCxnSpPr>
            <a:cxnSpLocks/>
            <a:stCxn id="376" idx="3"/>
            <a:endCxn id="380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8" name="Google Shape;2096;p54">
            <a:extLst>
              <a:ext uri="{FF2B5EF4-FFF2-40B4-BE49-F238E27FC236}">
                <a16:creationId xmlns:a16="http://schemas.microsoft.com/office/drawing/2014/main" id="{79AAABFB-5C1A-8324-D225-CA39BF730630}"/>
              </a:ext>
            </a:extLst>
          </p:cNvPr>
          <p:cNvCxnSpPr>
            <a:cxnSpLocks/>
            <a:stCxn id="372" idx="3"/>
            <a:endCxn id="382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9" name="Google Shape;2097;p54">
            <a:extLst>
              <a:ext uri="{FF2B5EF4-FFF2-40B4-BE49-F238E27FC236}">
                <a16:creationId xmlns:a16="http://schemas.microsoft.com/office/drawing/2014/main" id="{71C51654-411D-3C7F-D519-3482FE457C44}"/>
              </a:ext>
            </a:extLst>
          </p:cNvPr>
          <p:cNvCxnSpPr>
            <a:cxnSpLocks/>
            <a:stCxn id="381" idx="3"/>
            <a:endCxn id="385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0" name="Google Shape;2100;p54">
            <a:extLst>
              <a:ext uri="{FF2B5EF4-FFF2-40B4-BE49-F238E27FC236}">
                <a16:creationId xmlns:a16="http://schemas.microsoft.com/office/drawing/2014/main" id="{DEF2FA7F-2748-6F2C-C434-0A1956018201}"/>
              </a:ext>
            </a:extLst>
          </p:cNvPr>
          <p:cNvCxnSpPr>
            <a:cxnSpLocks/>
            <a:stCxn id="383" idx="3"/>
            <a:endCxn id="389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71" name="Group 1025">
            <a:extLst>
              <a:ext uri="{FF2B5EF4-FFF2-40B4-BE49-F238E27FC236}">
                <a16:creationId xmlns:a16="http://schemas.microsoft.com/office/drawing/2014/main" id="{EB84D5E2-3D01-40FB-1F7F-36FBFE02DF14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72" name="Google Shape;2094;p54">
              <a:extLst>
                <a:ext uri="{FF2B5EF4-FFF2-40B4-BE49-F238E27FC236}">
                  <a16:creationId xmlns:a16="http://schemas.microsoft.com/office/drawing/2014/main" id="{14573256-8C2E-B048-018D-D69F98D2C42B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373" name="Picture 4" descr="logo-emergency - La corsa di Miguel">
              <a:extLst>
                <a:ext uri="{FF2B5EF4-FFF2-40B4-BE49-F238E27FC236}">
                  <a16:creationId xmlns:a16="http://schemas.microsoft.com/office/drawing/2014/main" id="{522023AA-FDCB-6C1B-6661-675CA0153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4" name="Picture 6">
              <a:extLst>
                <a:ext uri="{FF2B5EF4-FFF2-40B4-BE49-F238E27FC236}">
                  <a16:creationId xmlns:a16="http://schemas.microsoft.com/office/drawing/2014/main" id="{1B163EC5-5D6C-7F20-A859-D7DC3050A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5" name="Group 1023">
            <a:extLst>
              <a:ext uri="{FF2B5EF4-FFF2-40B4-BE49-F238E27FC236}">
                <a16:creationId xmlns:a16="http://schemas.microsoft.com/office/drawing/2014/main" id="{B951A0BF-A325-88CC-DC00-076EF7F40942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76" name="Google Shape;2092;p54">
              <a:extLst>
                <a:ext uri="{FF2B5EF4-FFF2-40B4-BE49-F238E27FC236}">
                  <a16:creationId xmlns:a16="http://schemas.microsoft.com/office/drawing/2014/main" id="{306B1936-D1E5-AE09-B12F-69D2EF45C612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377" name="Picture 10">
              <a:extLst>
                <a:ext uri="{FF2B5EF4-FFF2-40B4-BE49-F238E27FC236}">
                  <a16:creationId xmlns:a16="http://schemas.microsoft.com/office/drawing/2014/main" id="{CB58EAF0-B506-559F-D2C1-0EE38CC91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" name="Picture 12" descr="save-the-children-logo – Dares">
              <a:extLst>
                <a:ext uri="{FF2B5EF4-FFF2-40B4-BE49-F238E27FC236}">
                  <a16:creationId xmlns:a16="http://schemas.microsoft.com/office/drawing/2014/main" id="{31E970DF-4002-78EA-071F-CA4C4FD87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9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30E16A01-F99E-C637-E2C9-B655E2522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0" name="Rectangle 1037">
            <a:extLst>
              <a:ext uri="{FF2B5EF4-FFF2-40B4-BE49-F238E27FC236}">
                <a16:creationId xmlns:a16="http://schemas.microsoft.com/office/drawing/2014/main" id="{F955D2BE-CBC6-8EB7-C720-A3420B6E9D32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81" name="Rectangle 1331">
            <a:extLst>
              <a:ext uri="{FF2B5EF4-FFF2-40B4-BE49-F238E27FC236}">
                <a16:creationId xmlns:a16="http://schemas.microsoft.com/office/drawing/2014/main" id="{15FE1D4F-CAD4-F6EB-428F-88EB6B4EA758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82" name="Rectangle 1333">
            <a:extLst>
              <a:ext uri="{FF2B5EF4-FFF2-40B4-BE49-F238E27FC236}">
                <a16:creationId xmlns:a16="http://schemas.microsoft.com/office/drawing/2014/main" id="{A889B05E-CE58-8C50-93EF-E0AC011354B8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83" name="Rectangle 1335">
            <a:extLst>
              <a:ext uri="{FF2B5EF4-FFF2-40B4-BE49-F238E27FC236}">
                <a16:creationId xmlns:a16="http://schemas.microsoft.com/office/drawing/2014/main" id="{347864CC-C3ED-FB51-4DC8-7EBF2491D24E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384" name="Group 1356">
            <a:extLst>
              <a:ext uri="{FF2B5EF4-FFF2-40B4-BE49-F238E27FC236}">
                <a16:creationId xmlns:a16="http://schemas.microsoft.com/office/drawing/2014/main" id="{F1023FAC-E720-E6EF-2203-66EAF6E2A7C4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85" name="Google Shape;2090;p54">
              <a:extLst>
                <a:ext uri="{FF2B5EF4-FFF2-40B4-BE49-F238E27FC236}">
                  <a16:creationId xmlns:a16="http://schemas.microsoft.com/office/drawing/2014/main" id="{EA1B5763-6CDD-5850-73CA-52C11E0EE275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386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6413D26-50D0-86D5-A0BE-57C773B4A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387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1DF8074-CD48-6175-3586-CF050665E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388" name="Group 1361">
            <a:extLst>
              <a:ext uri="{FF2B5EF4-FFF2-40B4-BE49-F238E27FC236}">
                <a16:creationId xmlns:a16="http://schemas.microsoft.com/office/drawing/2014/main" id="{026EF025-DEA6-1B6C-EDA4-9B241592111A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89" name="Google Shape;2099;p54">
              <a:extLst>
                <a:ext uri="{FF2B5EF4-FFF2-40B4-BE49-F238E27FC236}">
                  <a16:creationId xmlns:a16="http://schemas.microsoft.com/office/drawing/2014/main" id="{CA07188E-9C76-CD23-1E73-6403E7A3F9D4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390" name="Graphic 1358">
              <a:extLst>
                <a:ext uri="{FF2B5EF4-FFF2-40B4-BE49-F238E27FC236}">
                  <a16:creationId xmlns:a16="http://schemas.microsoft.com/office/drawing/2014/main" id="{A6D2A28C-E7B2-4649-CC67-2A5A84F2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39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25D58021-0DBD-D35B-902D-B66E459C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44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ll/>
      </p:transition>
    </mc:Choice>
    <mc:Fallback xmlns="">
      <p:transition spd="slow" advClick="0" advTm="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1982DE58-9E36-4889-E773-D9DF68A2B5D8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4146F57-0D1D-98F7-F023-2BF5DFF3994E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AC38336-A7E1-D5BC-FF58-D09D844C2CAB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1D72DA8-5F88-C2F1-3C23-DF106F00C0B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7E81EFE-4E4C-79C2-3EF3-E7CA78B04DE3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B9F1C8AD-1B64-F318-7684-A0DB29616A66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4E83C18F-D53B-05D1-E1DC-72DF67193C47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410F802-49DD-D8C2-541A-5EF94D1158A7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0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0A7CBA5-2F9E-73E3-9627-22C8A0566EFA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2E61F1-2C57-CCF9-FD1C-2254D58185DE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0D9B65-76B8-0830-E714-44E4E607AAE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D48580B-1A74-6E3C-986D-B59601E27B76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19BA5D2-BF0D-07B0-9548-34C0167EC136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D617F934-306B-41B9-6F78-000462D05002}"/>
              </a:ext>
            </a:extLst>
          </p:cNvPr>
          <p:cNvSpPr txBox="1">
            <a:spLocks/>
          </p:cNvSpPr>
          <p:nvPr/>
        </p:nvSpPr>
        <p:spPr>
          <a:xfrm>
            <a:off x="7830504" y="5332759"/>
            <a:ext cx="2237738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dei moduli</a:t>
            </a:r>
          </a:p>
        </p:txBody>
      </p:sp>
    </p:spTree>
    <p:extLst>
      <p:ext uri="{BB962C8B-B14F-4D97-AF65-F5344CB8AC3E}">
        <p14:creationId xmlns:p14="http://schemas.microsoft.com/office/powerpoint/2010/main" val="408813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pull/>
      </p:transition>
    </mc:Choice>
    <mc:Fallback xmlns="">
      <p:transition spd="slow" advClick="0" advTm="7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7361 L -2.08333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6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7 0.00023 L 0 1.11111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7269 L -3.33333E-6 2.96296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14 0.00162 L -1.45833E-6 -3.7037E-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/>
      <p:bldP spid="8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F0C079-CBB9-9BC5-B095-A3A2432255C3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3" name="Connettore 2 13">
            <a:extLst>
              <a:ext uri="{FF2B5EF4-FFF2-40B4-BE49-F238E27FC236}">
                <a16:creationId xmlns:a16="http://schemas.microsoft.com/office/drawing/2014/main" id="{5AF6DB11-B00B-29D4-060E-C6CAEDE65B6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2" descr="Icon&#10;&#10;Description automatically generated">
            <a:extLst>
              <a:ext uri="{FF2B5EF4-FFF2-40B4-BE49-F238E27FC236}">
                <a16:creationId xmlns:a16="http://schemas.microsoft.com/office/drawing/2014/main" id="{93A63786-4485-9043-8829-3CF26EA2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5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7CDA083-C3EF-2082-4641-41088355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6" name="CasellaDiTesto 19">
            <a:extLst>
              <a:ext uri="{FF2B5EF4-FFF2-40B4-BE49-F238E27FC236}">
                <a16:creationId xmlns:a16="http://schemas.microsoft.com/office/drawing/2014/main" id="{F7CCEC05-CE0E-F098-485A-6B76AE78A211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7" name="Picture 39">
            <a:extLst>
              <a:ext uri="{FF2B5EF4-FFF2-40B4-BE49-F238E27FC236}">
                <a16:creationId xmlns:a16="http://schemas.microsoft.com/office/drawing/2014/main" id="{7951EFE2-F4C4-664A-8265-77D1F9F98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8" name="Picture 41" descr="Icon&#10;&#10;Description automatically generated">
            <a:extLst>
              <a:ext uri="{FF2B5EF4-FFF2-40B4-BE49-F238E27FC236}">
                <a16:creationId xmlns:a16="http://schemas.microsoft.com/office/drawing/2014/main" id="{C2C561EE-23BE-F476-422B-333F0EDC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9" name="Connettore 2 13">
            <a:extLst>
              <a:ext uri="{FF2B5EF4-FFF2-40B4-BE49-F238E27FC236}">
                <a16:creationId xmlns:a16="http://schemas.microsoft.com/office/drawing/2014/main" id="{4EEEF9AC-401D-FAEE-07EB-168A0FD7E10F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19">
            <a:extLst>
              <a:ext uri="{FF2B5EF4-FFF2-40B4-BE49-F238E27FC236}">
                <a16:creationId xmlns:a16="http://schemas.microsoft.com/office/drawing/2014/main" id="{6E391CAD-9902-F77A-550E-868AB60D458A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</p:spTree>
    <p:extLst>
      <p:ext uri="{BB962C8B-B14F-4D97-AF65-F5344CB8AC3E}">
        <p14:creationId xmlns:p14="http://schemas.microsoft.com/office/powerpoint/2010/main" val="144753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:pull/>
      </p:transition>
    </mc:Choice>
    <mc:Fallback xmlns="">
      <p:transition spd="slow" advClick="0" advTm="6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53">
            <a:extLst>
              <a:ext uri="{FF2B5EF4-FFF2-40B4-BE49-F238E27FC236}">
                <a16:creationId xmlns:a16="http://schemas.microsoft.com/office/drawing/2014/main" id="{A13D23E5-088F-8783-D3C1-756B0FD8E22E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" name="Hexagon 52">
            <a:extLst>
              <a:ext uri="{FF2B5EF4-FFF2-40B4-BE49-F238E27FC236}">
                <a16:creationId xmlns:a16="http://schemas.microsoft.com/office/drawing/2014/main" id="{D2B95CA2-4019-75C0-BF01-2CDA87229334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4" name="Hexagon 51">
            <a:extLst>
              <a:ext uri="{FF2B5EF4-FFF2-40B4-BE49-F238E27FC236}">
                <a16:creationId xmlns:a16="http://schemas.microsoft.com/office/drawing/2014/main" id="{211954E3-1885-F209-5BFA-82BFA1E127DF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3CCD12-DD3E-1CCB-F73D-F3B77BB97C7A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Hexagon 48">
            <a:extLst>
              <a:ext uri="{FF2B5EF4-FFF2-40B4-BE49-F238E27FC236}">
                <a16:creationId xmlns:a16="http://schemas.microsoft.com/office/drawing/2014/main" id="{6116B674-C49E-8011-EC10-EEADC7D6F592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38150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:pull/>
      </p:transition>
    </mc:Choice>
    <mc:Fallback xmlns="">
      <p:transition spd="slow" advClick="0" advTm="6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68 -0.20602 L -2.70833E-6 4.44444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103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1081 0.20602 L 1.25E-6 2.9629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21094 -0.20602 L 3.95833E-6 4.44444E-6 " pathEditMode="relative" rAng="0" ptsTypes="AA">
                                      <p:cBhvr>
                                        <p:cTn id="19" dur="1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C500F91-2E72-75A2-53BD-7F9C2A6D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10" y="1737859"/>
            <a:ext cx="2320693" cy="41236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071470-37C4-EFD4-402A-5608AB0A0CE3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6777A56-AE07-7266-A12C-381EB1BB38FA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37AF7A2-7E9C-4600-8A4C-EE8678D1885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F27508-795D-F6B9-A2FC-ACDA9EAC8F6D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64D503-4FEC-BFD1-5603-FD3888D49F3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FC3814A6-7815-0953-B42D-99A9C5BC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29" y="2023200"/>
            <a:ext cx="228047" cy="278724"/>
          </a:xfrm>
          <a:prstGeom prst="rect">
            <a:avLst/>
          </a:prstGeom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8B7DACD3-E7E9-41CF-6371-47C6DDE8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84" y="2023200"/>
            <a:ext cx="228047" cy="278724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923E74C2-49F6-486E-1DF6-8AA59C8F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83" y="2023200"/>
            <a:ext cx="228047" cy="278724"/>
          </a:xfrm>
          <a:prstGeom prst="rect">
            <a:avLst/>
          </a:prstGeom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D5A1D567-E54B-C9CE-6F4E-F20B04A6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00" y="2023200"/>
            <a:ext cx="1641196" cy="293622"/>
          </a:xfrm>
          <a:prstGeom prst="rect">
            <a:avLst/>
          </a:prstGeom>
        </p:spPr>
      </p:pic>
      <p:sp>
        <p:nvSpPr>
          <p:cNvPr id="12" name="Parentesi quadra chiusa 25">
            <a:extLst>
              <a:ext uri="{FF2B5EF4-FFF2-40B4-BE49-F238E27FC236}">
                <a16:creationId xmlns:a16="http://schemas.microsoft.com/office/drawing/2014/main" id="{F677FE6D-7804-12FF-E2AB-C012215DD958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9741E6F-FF3C-38B7-AF11-4563A249B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972" y="1737859"/>
            <a:ext cx="2320693" cy="41236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72AB902-5D95-82C1-BA0B-BEA016E07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132" y="1737857"/>
            <a:ext cx="2320694" cy="41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0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pull/>
      </p:transition>
    </mc:Choice>
    <mc:Fallback xmlns="">
      <p:transition spd="slow" advClick="0" advTm="10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DDF5AEEF-FE70-045E-79F2-2D2254CF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36685" y="4094240"/>
            <a:ext cx="3559465" cy="2390774"/>
          </a:xfrm>
          <a:prstGeom prst="rect">
            <a:avLst/>
          </a:prstGeom>
          <a:ln>
            <a:solidFill>
              <a:srgbClr val="434343"/>
            </a:solidFill>
          </a:ln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C09E7932-53E8-2330-BC58-9241A295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3176" y="94965"/>
            <a:ext cx="3543833" cy="2380275"/>
          </a:xfrm>
          <a:prstGeom prst="rect">
            <a:avLst/>
          </a:prstGeom>
          <a:ln>
            <a:solidFill>
              <a:srgbClr val="434343"/>
            </a:solidFill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0E4AD38-2AEE-0595-D387-60F61515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6059" y="4109333"/>
            <a:ext cx="3541286" cy="2372662"/>
          </a:xfrm>
          <a:prstGeom prst="rect">
            <a:avLst/>
          </a:prstGeom>
          <a:ln w="3175">
            <a:solidFill>
              <a:srgbClr val="434343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A4F154-0077-1292-3515-B6D80DFFA424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11BE3A4B-6FB0-ED31-E235-415F55BC167A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5A42A507-9200-3008-5800-6C0114A3F733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F94FE2EC-2C44-6FD7-AD03-34446FEA07F4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scatole</a:t>
            </a:r>
          </a:p>
        </p:txBody>
      </p:sp>
      <p:pic>
        <p:nvPicPr>
          <p:cNvPr id="9" name="Picture 25">
            <a:extLst>
              <a:ext uri="{FF2B5EF4-FFF2-40B4-BE49-F238E27FC236}">
                <a16:creationId xmlns:a16="http://schemas.microsoft.com/office/drawing/2014/main" id="{62F32F98-46B9-9BB1-E5F6-251BD59C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913" y="2584491"/>
            <a:ext cx="1586025" cy="1555451"/>
          </a:xfrm>
          <a:prstGeom prst="rect">
            <a:avLst/>
          </a:prstGeom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CFC64173-6D5A-82B5-28EC-EECA19536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083" y="2538789"/>
            <a:ext cx="2755480" cy="1555451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463E96E2-BFBD-8154-8A23-62C67CE37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12" name="Graphic 31">
            <a:extLst>
              <a:ext uri="{FF2B5EF4-FFF2-40B4-BE49-F238E27FC236}">
                <a16:creationId xmlns:a16="http://schemas.microsoft.com/office/drawing/2014/main" id="{398F8959-E5B0-EF70-24F2-AD5BD2104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8172263A-57D0-F1F6-205E-983D155211FE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C246C57A-A2DE-DBC6-8490-0ED746466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15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D468A6-8C12-A782-01C4-974084CEE9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16" name="Picture 30" descr="Icon&#10;&#10;Description automatically generated">
            <a:extLst>
              <a:ext uri="{FF2B5EF4-FFF2-40B4-BE49-F238E27FC236}">
                <a16:creationId xmlns:a16="http://schemas.microsoft.com/office/drawing/2014/main" id="{2649469A-0F84-D04F-A1A7-64C4581344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17DF2E3F-99A6-44AD-DD1D-4FFBF738FA6C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sp>
        <p:nvSpPr>
          <p:cNvPr id="18" name="CasellaDiTesto 8">
            <a:extLst>
              <a:ext uri="{FF2B5EF4-FFF2-40B4-BE49-F238E27FC236}">
                <a16:creationId xmlns:a16="http://schemas.microsoft.com/office/drawing/2014/main" id="{4F5C25F9-9B84-14D3-4B09-E72D35023B13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19" name="Graphic 15">
            <a:extLst>
              <a:ext uri="{FF2B5EF4-FFF2-40B4-BE49-F238E27FC236}">
                <a16:creationId xmlns:a16="http://schemas.microsoft.com/office/drawing/2014/main" id="{B961B6DD-A881-6072-772F-49F90B3A5F57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20" name="Graphic 16">
            <a:extLst>
              <a:ext uri="{FF2B5EF4-FFF2-40B4-BE49-F238E27FC236}">
                <a16:creationId xmlns:a16="http://schemas.microsoft.com/office/drawing/2014/main" id="{14CB9AE7-2FC6-5521-AD55-E6151F51BB91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21" name="Graphic 17">
            <a:extLst>
              <a:ext uri="{FF2B5EF4-FFF2-40B4-BE49-F238E27FC236}">
                <a16:creationId xmlns:a16="http://schemas.microsoft.com/office/drawing/2014/main" id="{FC1F6923-DA59-BC5D-2972-6C775D55A3E8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988DD425-6D2F-20A1-C49A-F6369F07125A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23" name="Graphic 21">
            <a:extLst>
              <a:ext uri="{FF2B5EF4-FFF2-40B4-BE49-F238E27FC236}">
                <a16:creationId xmlns:a16="http://schemas.microsoft.com/office/drawing/2014/main" id="{C22E6C0A-7C62-6797-9EEC-695469C448FD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5000">
        <p:pull/>
      </p:transition>
    </mc:Choice>
    <mc:Fallback xmlns="">
      <p:transition spd="slow" advClick="0" advTm="2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2.22222E-6 L -0.09322 -0.00023 " pathEditMode="relative" rAng="0" ptsTypes="AA">
                                      <p:cBhvr>
                                        <p:cTn id="5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-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-4.81481E-6 L 0.13776 0.00047 " pathEditMode="relative" rAng="0" ptsTypes="AA">
                                      <p:cBhvr>
                                        <p:cTn id="6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3" grpId="0"/>
      <p:bldP spid="13" grpId="1"/>
      <p:bldP spid="1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4557</TotalTime>
  <Words>170</Words>
  <Application>Microsoft Office PowerPoint</Application>
  <PresentationFormat>Widescreen</PresentationFormat>
  <Paragraphs>61</Paragraphs>
  <Slides>15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Josefin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102</cp:revision>
  <dcterms:created xsi:type="dcterms:W3CDTF">2022-12-09T23:18:45Z</dcterms:created>
  <dcterms:modified xsi:type="dcterms:W3CDTF">2023-10-06T06:50:22Z</dcterms:modified>
</cp:coreProperties>
</file>